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"/>
  </p:notesMasterIdLst>
  <p:handoutMasterIdLst>
    <p:handoutMasterId r:id="rId3"/>
  </p:handoutMaster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60" d="100"/>
          <a:sy n="60" d="100"/>
        </p:scale>
        <p:origin x="955" y="2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sz="1600">
              <a:latin typeface="+mn-ea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sz="1600">
              <a:latin typeface="+mn-ea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sz="1600">
              <a:latin typeface="+mn-ea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3A132-DB97-4E88-ACA7-0F5DBF50D56B}" type="slidenum">
              <a:rPr kumimoji="1" lang="ja-JP" altLang="en-US" sz="1600" smtClean="0">
                <a:latin typeface="+mn-ea"/>
              </a:rPr>
              <a:t>‹#›</a:t>
            </a:fld>
            <a:endParaRPr kumimoji="1" lang="ja-JP" altLang="en-US" sz="16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38927052"/>
      </p:ext>
    </p:extLst>
  </p:cSld>
  <p:clrMap bg1="lt1" tx1="dk1" bg2="lt2" tx2="dk2" accent1="accent1" accent2="accent2" accent3="accent3" accent4="accent4" accent5="accent5" accent6="accent6" hlink="hlink" folHlink="folHlink"/>
  <p:hf hdr="0" ftr="0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>
                <a:latin typeface="+mn-ea"/>
                <a:ea typeface="+mn-ea"/>
              </a:defRPr>
            </a:lvl1pPr>
          </a:lstStyle>
          <a:p>
            <a:fld id="{C3E882C2-AFC6-4B42-AAC8-615081EF337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299542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600" kern="1200">
        <a:solidFill>
          <a:schemeClr val="tx1"/>
        </a:solidFill>
        <a:latin typeface="+mn-ea"/>
        <a:ea typeface="+mn-ea"/>
        <a:cs typeface="+mn-cs"/>
      </a:defRPr>
    </a:lvl1pPr>
    <a:lvl2pPr marL="457200" algn="l" defTabSz="91440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26052" y="1730837"/>
            <a:ext cx="7891895" cy="1805837"/>
          </a:xfrm>
          <a:prstGeom prst="rect">
            <a:avLst/>
          </a:prstGeom>
          <a:noFill/>
        </p:spPr>
        <p:txBody>
          <a:bodyPr anchor="b">
            <a:normAutofit/>
          </a:bodyPr>
          <a:lstStyle>
            <a:lvl1pPr algn="ctr">
              <a:defRPr sz="4000" b="1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マスター タイトル</a:t>
            </a:r>
            <a:r>
              <a:rPr lang="ja-JP" altLang="en-US" dirty="0" smtClean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書式設定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142999" y="4207644"/>
            <a:ext cx="6858000" cy="11350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 dirty="0" smtClean="0"/>
              <a:t>マスター サブタイトル</a:t>
            </a:r>
            <a:endParaRPr lang="en-US" altLang="ja-JP" dirty="0" smtClean="0"/>
          </a:p>
          <a:p>
            <a:r>
              <a:rPr lang="ja-JP" altLang="en-US" dirty="0" smtClean="0"/>
              <a:t>の</a:t>
            </a:r>
            <a:endParaRPr lang="en-US" altLang="ja-JP" dirty="0" smtClean="0"/>
          </a:p>
          <a:p>
            <a:r>
              <a:rPr lang="ja-JP" altLang="en-US" dirty="0" smtClean="0"/>
              <a:t>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314873" y="6479365"/>
            <a:ext cx="1328869" cy="359870"/>
          </a:xfrm>
          <a:prstGeom prst="rect">
            <a:avLst/>
          </a:prstGeom>
        </p:spPr>
        <p:txBody>
          <a:bodyPr anchor="b"/>
          <a:lstStyle>
            <a:lvl1pPr>
              <a:defRPr sz="1400"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7984" y="6492875"/>
            <a:ext cx="3288030" cy="365125"/>
          </a:xfrm>
          <a:prstGeom prst="rect">
            <a:avLst/>
          </a:prstGeom>
        </p:spPr>
        <p:txBody>
          <a:bodyPr anchor="b"/>
          <a:lstStyle>
            <a:lvl1pPr>
              <a:defRPr sz="1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 smtClean="0"/>
          </a:p>
        </p:txBody>
      </p:sp>
      <p:cxnSp>
        <p:nvCxnSpPr>
          <p:cNvPr id="13" name="直線コネクタ 12"/>
          <p:cNvCxnSpPr/>
          <p:nvPr userDrawn="1"/>
        </p:nvCxnSpPr>
        <p:spPr>
          <a:xfrm>
            <a:off x="1143000" y="3802787"/>
            <a:ext cx="6858000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 userDrawn="1"/>
        </p:nvCxnSpPr>
        <p:spPr>
          <a:xfrm>
            <a:off x="46209" y="0"/>
            <a:ext cx="0" cy="6858000"/>
          </a:xfrm>
          <a:prstGeom prst="line">
            <a:avLst/>
          </a:prstGeom>
          <a:ln w="114300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315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910" y="264695"/>
            <a:ext cx="2949178" cy="1724033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0804" y="445169"/>
            <a:ext cx="5411286" cy="5883442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+mn-ea"/>
                <a:ea typeface="+mn-ea"/>
              </a:defRPr>
            </a:lvl1pPr>
            <a:lvl2pPr>
              <a:defRPr sz="2800">
                <a:latin typeface="+mn-ea"/>
                <a:ea typeface="+mn-ea"/>
              </a:defRPr>
            </a:lvl2pPr>
            <a:lvl3pPr>
              <a:defRPr sz="2400">
                <a:latin typeface="+mn-ea"/>
                <a:ea typeface="+mn-ea"/>
              </a:defRPr>
            </a:lvl3pPr>
            <a:lvl4pPr>
              <a:defRPr sz="2000">
                <a:latin typeface="+mn-ea"/>
                <a:ea typeface="+mn-ea"/>
              </a:defRPr>
            </a:lvl4pPr>
            <a:lvl5pPr>
              <a:defRPr sz="2000">
                <a:latin typeface="+mn-ea"/>
                <a:ea typeface="+mn-e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7867" y="2118751"/>
            <a:ext cx="2961396" cy="41978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80085" y="6605650"/>
            <a:ext cx="1276572" cy="221869"/>
          </a:xfrm>
        </p:spPr>
        <p:txBody>
          <a:bodyPr anchor="ctr"/>
          <a:lstStyle>
            <a:lvl1pPr>
              <a:defRPr sz="1400"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88905" y="6605650"/>
            <a:ext cx="3413760" cy="221869"/>
          </a:xfrm>
        </p:spPr>
        <p:txBody>
          <a:bodyPr anchor="ctr"/>
          <a:lstStyle>
            <a:lvl1pPr>
              <a:defRPr sz="11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 smtClean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0947" y="6605650"/>
            <a:ext cx="551143" cy="221870"/>
          </a:xfrm>
        </p:spPr>
        <p:txBody>
          <a:bodyPr anchor="ctr"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defRPr>
            </a:lvl1pPr>
          </a:lstStyle>
          <a:p>
            <a:fld id="{FCFB99AC-E9E9-4954-A3A5-E009984068D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280085" y="6542730"/>
            <a:ext cx="8631401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 userDrawn="1"/>
        </p:nvCxnSpPr>
        <p:spPr>
          <a:xfrm>
            <a:off x="3370033" y="264695"/>
            <a:ext cx="0" cy="6148012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 userDrawn="1"/>
        </p:nvCxnSpPr>
        <p:spPr>
          <a:xfrm>
            <a:off x="40194" y="-9144"/>
            <a:ext cx="0" cy="6867144"/>
          </a:xfrm>
          <a:prstGeom prst="line">
            <a:avLst/>
          </a:prstGeom>
          <a:ln w="1143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69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89978" y="433076"/>
            <a:ext cx="5421508" cy="590750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40194" y="-9144"/>
            <a:ext cx="0" cy="6867144"/>
          </a:xfrm>
          <a:prstGeom prst="line">
            <a:avLst/>
          </a:prstGeom>
          <a:ln w="1143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0910" y="264695"/>
            <a:ext cx="2949178" cy="1724033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67867" y="2118751"/>
            <a:ext cx="2961396" cy="41978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3370033" y="264695"/>
            <a:ext cx="0" cy="6148012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80085" y="6605650"/>
            <a:ext cx="1276572" cy="221869"/>
          </a:xfrm>
        </p:spPr>
        <p:txBody>
          <a:bodyPr anchor="ctr"/>
          <a:lstStyle>
            <a:lvl1pPr>
              <a:defRPr sz="1400"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88905" y="6605650"/>
            <a:ext cx="3413760" cy="221869"/>
          </a:xfrm>
        </p:spPr>
        <p:txBody>
          <a:bodyPr anchor="ctr"/>
          <a:lstStyle>
            <a:lvl1pPr>
              <a:defRPr sz="11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 smtClean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0947" y="6605650"/>
            <a:ext cx="551143" cy="221870"/>
          </a:xfrm>
        </p:spPr>
        <p:txBody>
          <a:bodyPr anchor="ctr"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defRPr>
            </a:lvl1pPr>
          </a:lstStyle>
          <a:p>
            <a:fld id="{FCFB99AC-E9E9-4954-A3A5-E009984068D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15" name="直線コネクタ 14"/>
          <p:cNvCxnSpPr/>
          <p:nvPr userDrawn="1"/>
        </p:nvCxnSpPr>
        <p:spPr>
          <a:xfrm>
            <a:off x="280085" y="6542730"/>
            <a:ext cx="8631401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197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0084" y="783464"/>
            <a:ext cx="8631401" cy="5593274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40194" y="-9144"/>
            <a:ext cx="0" cy="6867144"/>
          </a:xfrm>
          <a:prstGeom prst="line">
            <a:avLst/>
          </a:prstGeom>
          <a:ln w="1143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80085" y="6605650"/>
            <a:ext cx="1276572" cy="221869"/>
          </a:xfrm>
        </p:spPr>
        <p:txBody>
          <a:bodyPr anchor="ctr"/>
          <a:lstStyle>
            <a:lvl1pPr>
              <a:defRPr sz="1400"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88905" y="6605650"/>
            <a:ext cx="3413760" cy="221869"/>
          </a:xfrm>
        </p:spPr>
        <p:txBody>
          <a:bodyPr anchor="ctr"/>
          <a:lstStyle>
            <a:lvl1pPr>
              <a:defRPr sz="11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 smtClean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0947" y="6605650"/>
            <a:ext cx="551143" cy="221870"/>
          </a:xfrm>
        </p:spPr>
        <p:txBody>
          <a:bodyPr anchor="ctr"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defRPr>
            </a:lvl1pPr>
          </a:lstStyle>
          <a:p>
            <a:fld id="{FCFB99AC-E9E9-4954-A3A5-E009984068D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280085" y="6542730"/>
            <a:ext cx="8631401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 userDrawn="1"/>
        </p:nvCxnSpPr>
        <p:spPr>
          <a:xfrm>
            <a:off x="280085" y="663561"/>
            <a:ext cx="8631401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80085" y="200410"/>
            <a:ext cx="8631401" cy="455776"/>
          </a:xfrm>
          <a:noFill/>
        </p:spPr>
        <p:txBody>
          <a:bodyPr anchor="t">
            <a:noAutofit/>
          </a:bodyPr>
          <a:lstStyle>
            <a:lvl1pPr>
              <a:defRPr sz="3200" b="1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084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95011" y="142896"/>
            <a:ext cx="527079" cy="6304423"/>
          </a:xfrm>
          <a:prstGeom prst="rect">
            <a:avLst/>
          </a:prstGeom>
        </p:spPr>
        <p:txBody>
          <a:bodyPr vert="eaVert"/>
          <a:lstStyle>
            <a:lvl1pPr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0085" y="142895"/>
            <a:ext cx="7958511" cy="630442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40194" y="-9144"/>
            <a:ext cx="0" cy="6867144"/>
          </a:xfrm>
          <a:prstGeom prst="line">
            <a:avLst/>
          </a:prstGeom>
          <a:ln w="1143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80085" y="6605650"/>
            <a:ext cx="1276572" cy="221869"/>
          </a:xfrm>
        </p:spPr>
        <p:txBody>
          <a:bodyPr anchor="ctr"/>
          <a:lstStyle>
            <a:lvl1pPr>
              <a:defRPr sz="1400"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88905" y="6605650"/>
            <a:ext cx="3413760" cy="221869"/>
          </a:xfrm>
        </p:spPr>
        <p:txBody>
          <a:bodyPr anchor="ctr"/>
          <a:lstStyle>
            <a:lvl1pPr>
              <a:defRPr sz="11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 smtClean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0947" y="6605650"/>
            <a:ext cx="551143" cy="221870"/>
          </a:xfrm>
        </p:spPr>
        <p:txBody>
          <a:bodyPr anchor="ctr"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defRPr>
            </a:lvl1pPr>
          </a:lstStyle>
          <a:p>
            <a:fld id="{FCFB99AC-E9E9-4954-A3A5-E009984068D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280085" y="6542730"/>
            <a:ext cx="8631401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 userDrawn="1"/>
        </p:nvCxnSpPr>
        <p:spPr>
          <a:xfrm>
            <a:off x="8334851" y="142896"/>
            <a:ext cx="0" cy="6304423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851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053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80085" y="200410"/>
            <a:ext cx="8631401" cy="455776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>
              <a:defRPr sz="3200" b="1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80085" y="777702"/>
            <a:ext cx="8631401" cy="5658564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+mn-ea"/>
                <a:ea typeface="+mn-ea"/>
              </a:defRPr>
            </a:lvl1pPr>
            <a:lvl2pPr>
              <a:defRPr sz="2000">
                <a:latin typeface="+mn-ea"/>
                <a:ea typeface="+mn-ea"/>
              </a:defRPr>
            </a:lvl2pPr>
            <a:lvl3pPr>
              <a:defRPr sz="1800">
                <a:latin typeface="+mn-ea"/>
                <a:ea typeface="+mn-ea"/>
              </a:defRPr>
            </a:lvl3pPr>
            <a:lvl4pPr>
              <a:defRPr sz="1600">
                <a:latin typeface="+mn-ea"/>
                <a:ea typeface="+mn-ea"/>
              </a:defRPr>
            </a:lvl4pPr>
            <a:lvl5pPr>
              <a:defRPr sz="1600"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280085" y="6605650"/>
            <a:ext cx="1276572" cy="221869"/>
          </a:xfrm>
          <a:prstGeom prst="rect">
            <a:avLst/>
          </a:prstGeom>
        </p:spPr>
        <p:txBody>
          <a:bodyPr anchor="ctr"/>
          <a:lstStyle>
            <a:lvl1pPr>
              <a:defRPr sz="1400"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88905" y="6605650"/>
            <a:ext cx="3413760" cy="221869"/>
          </a:xfrm>
          <a:prstGeom prst="rect">
            <a:avLst/>
          </a:prstGeom>
        </p:spPr>
        <p:txBody>
          <a:bodyPr anchor="ctr"/>
          <a:lstStyle>
            <a:lvl1pPr>
              <a:defRPr sz="11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 smtClean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0947" y="6605650"/>
            <a:ext cx="551143" cy="221870"/>
          </a:xfrm>
          <a:prstGeom prst="rect">
            <a:avLst/>
          </a:prstGeom>
        </p:spPr>
        <p:txBody>
          <a:bodyPr anchor="ctr"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defRPr>
            </a:lvl1pPr>
          </a:lstStyle>
          <a:p>
            <a:fld id="{FCFB99AC-E9E9-4954-A3A5-E009984068D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12" name="直線コネクタ 11"/>
          <p:cNvCxnSpPr/>
          <p:nvPr userDrawn="1"/>
        </p:nvCxnSpPr>
        <p:spPr>
          <a:xfrm>
            <a:off x="280085" y="675593"/>
            <a:ext cx="8631401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 userDrawn="1"/>
        </p:nvCxnSpPr>
        <p:spPr>
          <a:xfrm>
            <a:off x="40194" y="-9144"/>
            <a:ext cx="0" cy="6867144"/>
          </a:xfrm>
          <a:prstGeom prst="line">
            <a:avLst/>
          </a:prstGeom>
          <a:ln w="1143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 userDrawn="1"/>
        </p:nvCxnSpPr>
        <p:spPr>
          <a:xfrm>
            <a:off x="280085" y="6542730"/>
            <a:ext cx="8631401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421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477249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614999"/>
            <a:ext cx="7886700" cy="1216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7792" y="6493397"/>
            <a:ext cx="1192194" cy="341453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88" y="6493397"/>
            <a:ext cx="3086100" cy="341453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10588" y="6493397"/>
            <a:ext cx="548772" cy="343825"/>
          </a:xfrm>
          <a:prstGeom prst="rect">
            <a:avLst/>
          </a:prstGeom>
        </p:spPr>
        <p:txBody>
          <a:bodyPr/>
          <a:lstStyle/>
          <a:p>
            <a:fld id="{21FCEB80-4975-47F5-81FA-FFAD7F23AA4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46209" y="0"/>
            <a:ext cx="0" cy="6858000"/>
          </a:xfrm>
          <a:prstGeom prst="line">
            <a:avLst/>
          </a:prstGeom>
          <a:ln w="114300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>
            <a:off x="623888" y="4421021"/>
            <a:ext cx="7886700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2790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0084" y="775413"/>
            <a:ext cx="4243789" cy="5704398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775413"/>
            <a:ext cx="4282336" cy="5704398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40194" y="-9144"/>
            <a:ext cx="0" cy="6867144"/>
          </a:xfrm>
          <a:prstGeom prst="line">
            <a:avLst/>
          </a:prstGeom>
          <a:ln w="1143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 userDrawn="1"/>
        </p:nvCxnSpPr>
        <p:spPr>
          <a:xfrm>
            <a:off x="280085" y="675593"/>
            <a:ext cx="8631401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280085" y="6605650"/>
            <a:ext cx="1276572" cy="221869"/>
          </a:xfrm>
        </p:spPr>
        <p:txBody>
          <a:bodyPr anchor="ctr"/>
          <a:lstStyle>
            <a:lvl1pPr>
              <a:defRPr sz="1400"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88905" y="6605650"/>
            <a:ext cx="3413760" cy="221869"/>
          </a:xfrm>
        </p:spPr>
        <p:txBody>
          <a:bodyPr anchor="ctr"/>
          <a:lstStyle>
            <a:lvl1pPr>
              <a:defRPr sz="11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 smtClean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0947" y="6605650"/>
            <a:ext cx="551143" cy="221870"/>
          </a:xfrm>
        </p:spPr>
        <p:txBody>
          <a:bodyPr anchor="ctr"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defRPr>
            </a:lvl1pPr>
          </a:lstStyle>
          <a:p>
            <a:fld id="{FCFB99AC-E9E9-4954-A3A5-E009984068D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14" name="直線コネクタ 13"/>
          <p:cNvCxnSpPr/>
          <p:nvPr userDrawn="1"/>
        </p:nvCxnSpPr>
        <p:spPr>
          <a:xfrm>
            <a:off x="280085" y="6542730"/>
            <a:ext cx="8631401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0085" y="200410"/>
            <a:ext cx="8631401" cy="455776"/>
          </a:xfrm>
          <a:noFill/>
        </p:spPr>
        <p:txBody>
          <a:bodyPr anchor="t">
            <a:noAutofit/>
          </a:bodyPr>
          <a:lstStyle>
            <a:lvl1pPr>
              <a:defRPr sz="3200" b="1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マスター </a:t>
            </a:r>
            <a:r>
              <a:rPr lang="ja-JP" altLang="en-US" dirty="0" smtClean="0"/>
              <a:t>タイトル</a:t>
            </a:r>
            <a:r>
              <a:rPr lang="ja-JP" altLang="en-US" dirty="0" smtClean="0"/>
              <a:t>の書式</a:t>
            </a:r>
            <a:r>
              <a:rPr lang="ja-JP" altLang="en-US" dirty="0" smtClean="0"/>
              <a:t>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12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0086" y="770019"/>
            <a:ext cx="4243788" cy="43314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0085" y="1309616"/>
            <a:ext cx="4243789" cy="517019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ea"/>
                <a:ea typeface="+mn-ea"/>
              </a:defRPr>
            </a:lvl1pPr>
            <a:lvl2pPr>
              <a:defRPr sz="2200">
                <a:latin typeface="+mn-ea"/>
                <a:ea typeface="+mn-ea"/>
              </a:defRPr>
            </a:lvl2pPr>
            <a:lvl3pPr>
              <a:defRPr sz="2000">
                <a:latin typeface="+mn-ea"/>
                <a:ea typeface="+mn-ea"/>
              </a:defRPr>
            </a:lvl3pPr>
            <a:lvl4pPr>
              <a:defRPr sz="1800">
                <a:latin typeface="+mn-ea"/>
                <a:ea typeface="+mn-ea"/>
              </a:defRPr>
            </a:lvl4pPr>
            <a:lvl5pPr>
              <a:defRPr sz="1600"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770019"/>
            <a:ext cx="4282336" cy="43314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309616"/>
            <a:ext cx="4292940" cy="517019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ea"/>
                <a:ea typeface="+mn-ea"/>
              </a:defRPr>
            </a:lvl1pPr>
            <a:lvl2pPr>
              <a:defRPr sz="2200">
                <a:latin typeface="+mn-ea"/>
                <a:ea typeface="+mn-ea"/>
              </a:defRPr>
            </a:lvl2pPr>
            <a:lvl3pPr>
              <a:defRPr sz="2000">
                <a:latin typeface="+mn-ea"/>
                <a:ea typeface="+mn-ea"/>
              </a:defRPr>
            </a:lvl3pPr>
            <a:lvl4pPr>
              <a:defRPr sz="1800">
                <a:latin typeface="+mn-ea"/>
                <a:ea typeface="+mn-ea"/>
              </a:defRPr>
            </a:lvl4pPr>
            <a:lvl5pPr>
              <a:defRPr sz="1600"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80085" y="200410"/>
            <a:ext cx="8631401" cy="455776"/>
          </a:xfrm>
          <a:noFill/>
        </p:spPr>
        <p:txBody>
          <a:bodyPr anchor="t">
            <a:noAutofit/>
          </a:bodyPr>
          <a:lstStyle>
            <a:lvl1pPr>
              <a:defRPr sz="3200" b="1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280085" y="6605650"/>
            <a:ext cx="1276572" cy="221869"/>
          </a:xfrm>
        </p:spPr>
        <p:txBody>
          <a:bodyPr anchor="ctr"/>
          <a:lstStyle>
            <a:lvl1pPr>
              <a:defRPr sz="1400"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88905" y="6605650"/>
            <a:ext cx="3413760" cy="221869"/>
          </a:xfrm>
        </p:spPr>
        <p:txBody>
          <a:bodyPr anchor="ctr"/>
          <a:lstStyle>
            <a:lvl1pPr>
              <a:defRPr sz="11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 smtClean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0947" y="6605650"/>
            <a:ext cx="551143" cy="221870"/>
          </a:xfrm>
        </p:spPr>
        <p:txBody>
          <a:bodyPr anchor="ctr"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defRPr>
            </a:lvl1pPr>
          </a:lstStyle>
          <a:p>
            <a:fld id="{FCFB99AC-E9E9-4954-A3A5-E009984068D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14" name="直線コネクタ 13"/>
          <p:cNvCxnSpPr/>
          <p:nvPr userDrawn="1"/>
        </p:nvCxnSpPr>
        <p:spPr>
          <a:xfrm>
            <a:off x="280085" y="663561"/>
            <a:ext cx="8631401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 userDrawn="1"/>
        </p:nvCxnSpPr>
        <p:spPr>
          <a:xfrm>
            <a:off x="40194" y="-9144"/>
            <a:ext cx="0" cy="6867144"/>
          </a:xfrm>
          <a:prstGeom prst="line">
            <a:avLst/>
          </a:prstGeom>
          <a:ln w="1143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 userDrawn="1"/>
        </p:nvCxnSpPr>
        <p:spPr>
          <a:xfrm>
            <a:off x="280085" y="6542730"/>
            <a:ext cx="8631401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501642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 userDrawn="1"/>
        </p:nvCxnSpPr>
        <p:spPr>
          <a:xfrm>
            <a:off x="40194" y="-9144"/>
            <a:ext cx="0" cy="6867144"/>
          </a:xfrm>
          <a:prstGeom prst="line">
            <a:avLst/>
          </a:prstGeom>
          <a:ln w="1143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>
            <a:off x="280085" y="663561"/>
            <a:ext cx="8631401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0085" y="200410"/>
            <a:ext cx="8631401" cy="455776"/>
          </a:xfrm>
          <a:noFill/>
        </p:spPr>
        <p:txBody>
          <a:bodyPr anchor="t">
            <a:noAutofit/>
          </a:bodyPr>
          <a:lstStyle>
            <a:lvl1pPr>
              <a:defRPr sz="3200" b="1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80085" y="6605650"/>
            <a:ext cx="1276572" cy="221869"/>
          </a:xfrm>
        </p:spPr>
        <p:txBody>
          <a:bodyPr anchor="ctr"/>
          <a:lstStyle>
            <a:lvl1pPr>
              <a:defRPr sz="1400"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88905" y="6605650"/>
            <a:ext cx="3413760" cy="221869"/>
          </a:xfrm>
        </p:spPr>
        <p:txBody>
          <a:bodyPr anchor="ctr"/>
          <a:lstStyle>
            <a:lvl1pPr>
              <a:defRPr sz="11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 smtClean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0947" y="6605650"/>
            <a:ext cx="551143" cy="221870"/>
          </a:xfrm>
        </p:spPr>
        <p:txBody>
          <a:bodyPr anchor="ctr"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defRPr>
            </a:lvl1pPr>
          </a:lstStyle>
          <a:p>
            <a:fld id="{FCFB99AC-E9E9-4954-A3A5-E009984068D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15" name="直線コネクタ 14"/>
          <p:cNvCxnSpPr/>
          <p:nvPr userDrawn="1"/>
        </p:nvCxnSpPr>
        <p:spPr>
          <a:xfrm>
            <a:off x="280085" y="6542730"/>
            <a:ext cx="8631401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056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 userDrawn="1"/>
        </p:nvCxnSpPr>
        <p:spPr>
          <a:xfrm>
            <a:off x="40194" y="-9144"/>
            <a:ext cx="0" cy="6867144"/>
          </a:xfrm>
          <a:prstGeom prst="line">
            <a:avLst/>
          </a:prstGeom>
          <a:ln w="1143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>
            <a:off x="280085" y="663561"/>
            <a:ext cx="8631401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0085" y="200410"/>
            <a:ext cx="8631401" cy="455776"/>
          </a:xfrm>
          <a:noFill/>
        </p:spPr>
        <p:txBody>
          <a:bodyPr anchor="t">
            <a:noAutofit/>
          </a:bodyPr>
          <a:lstStyle>
            <a:lvl1pPr>
              <a:defRPr sz="3200" b="1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076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 userDrawn="1"/>
        </p:nvCxnSpPr>
        <p:spPr>
          <a:xfrm>
            <a:off x="40194" y="-9144"/>
            <a:ext cx="0" cy="6867144"/>
          </a:xfrm>
          <a:prstGeom prst="line">
            <a:avLst/>
          </a:prstGeom>
          <a:ln w="1143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80085" y="6605650"/>
            <a:ext cx="1276572" cy="221869"/>
          </a:xfrm>
        </p:spPr>
        <p:txBody>
          <a:bodyPr anchor="ctr"/>
          <a:lstStyle>
            <a:lvl1pPr>
              <a:defRPr sz="1400"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88905" y="6605650"/>
            <a:ext cx="3413760" cy="221869"/>
          </a:xfrm>
        </p:spPr>
        <p:txBody>
          <a:bodyPr anchor="ctr"/>
          <a:lstStyle>
            <a:lvl1pPr>
              <a:defRPr sz="11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 smtClean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0947" y="6605650"/>
            <a:ext cx="551143" cy="221870"/>
          </a:xfrm>
        </p:spPr>
        <p:txBody>
          <a:bodyPr anchor="ctr"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defRPr>
            </a:lvl1pPr>
          </a:lstStyle>
          <a:p>
            <a:fld id="{FCFB99AC-E9E9-4954-A3A5-E009984068D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280085" y="6542730"/>
            <a:ext cx="8631401" cy="0"/>
          </a:xfrm>
          <a:prstGeom prst="line">
            <a:avLst/>
          </a:prstGeom>
          <a:ln w="28575" cap="rnd" cmpd="dbl">
            <a:solidFill>
              <a:schemeClr val="tx1"/>
            </a:solidFill>
            <a:prstDash val="solid"/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8732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 userDrawn="1"/>
        </p:nvCxnSpPr>
        <p:spPr>
          <a:xfrm>
            <a:off x="40194" y="-9144"/>
            <a:ext cx="0" cy="6867144"/>
          </a:xfrm>
          <a:prstGeom prst="line">
            <a:avLst/>
          </a:prstGeom>
          <a:ln w="1143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944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80085" y="159814"/>
            <a:ext cx="8608541" cy="11417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285280" y="1482811"/>
            <a:ext cx="8608541" cy="4697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80085" y="647936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7936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226" y="647174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/>
                </a:solidFill>
              </a:defRPr>
            </a:lvl1pPr>
          </a:lstStyle>
          <a:p>
            <a:fld id="{FCFB99AC-E9E9-4954-A3A5-E009984068D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701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4" r:id="rId7"/>
    <p:sldLayoutId id="2147483667" r:id="rId8"/>
    <p:sldLayoutId id="2147483675" r:id="rId9"/>
    <p:sldLayoutId id="2147483668" r:id="rId10"/>
    <p:sldLayoutId id="2147483669" r:id="rId11"/>
    <p:sldLayoutId id="2147483670" r:id="rId12"/>
    <p:sldLayoutId id="2147483671" r:id="rId13"/>
    <p:sldLayoutId id="2147483673" r:id="rId14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300" b="1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0</Words>
  <Application>Microsoft Office PowerPoint</Application>
  <PresentationFormat>画面に合わせる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0</vt:i4>
      </vt:variant>
    </vt:vector>
  </HeadingPairs>
  <TitlesOfParts>
    <vt:vector size="4" baseType="lpstr">
      <vt:lpstr>メイリオ</vt:lpstr>
      <vt:lpstr>Arial</vt:lpstr>
      <vt:lpstr>Calibri</vt:lpstr>
      <vt:lpstr>Office テーマ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Masaaki Yamauchi</dc:creator>
  <cp:lastModifiedBy>Masaaki Yamauchi</cp:lastModifiedBy>
  <cp:revision>5</cp:revision>
  <dcterms:created xsi:type="dcterms:W3CDTF">2018-01-09T23:04:37Z</dcterms:created>
  <dcterms:modified xsi:type="dcterms:W3CDTF">2018-01-09T23:42:36Z</dcterms:modified>
</cp:coreProperties>
</file>